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88" r:id="rId2"/>
    <p:sldId id="531" r:id="rId3"/>
    <p:sldId id="271" r:id="rId4"/>
    <p:sldId id="287" r:id="rId5"/>
    <p:sldId id="535" r:id="rId6"/>
    <p:sldId id="532" r:id="rId7"/>
    <p:sldId id="533" r:id="rId8"/>
    <p:sldId id="536" r:id="rId9"/>
    <p:sldId id="53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 dirty="0"/>
              <a:t>Diapo de transition</a:t>
            </a:r>
            <a:endParaRPr dirty="0"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11/01/2024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LLM</a:t>
            </a:r>
            <a:endParaRPr lang="fr-FR" sz="2800" b="1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LSTM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Long Short </a:t>
            </a:r>
            <a:r>
              <a:rPr lang="fr-FR" dirty="0" err="1"/>
              <a:t>Term</a:t>
            </a:r>
            <a:r>
              <a:rPr lang="fr-FR" dirty="0"/>
              <a:t> Memory Network</a:t>
            </a:r>
          </a:p>
          <a:p>
            <a:pPr lvl="1"/>
            <a:r>
              <a:rPr lang="fr-FR" dirty="0"/>
              <a:t>Le problèmes des RNN est la données qui reste longtemps dans le neurone (Long </a:t>
            </a:r>
            <a:r>
              <a:rPr lang="fr-FR" dirty="0" err="1"/>
              <a:t>Term</a:t>
            </a:r>
            <a:r>
              <a:rPr lang="fr-FR" dirty="0"/>
              <a:t> Memory)</a:t>
            </a:r>
          </a:p>
          <a:p>
            <a:pPr lvl="1"/>
            <a:r>
              <a:rPr lang="fr-FR" dirty="0"/>
              <a:t>C’est-à-dire un grand nombre d'itération</a:t>
            </a:r>
          </a:p>
          <a:p>
            <a:pPr lvl="1"/>
            <a:r>
              <a:rPr lang="fr-FR" dirty="0"/>
              <a:t>Très utilisé dans le langage naturel et la traduction</a:t>
            </a:r>
          </a:p>
          <a:p>
            <a:r>
              <a:rPr lang="fr-FR" dirty="0"/>
              <a:t>LSTM change le mécanisme d'activation d'un neurone afin d'éviter un nombre d'itération trop élevé</a:t>
            </a:r>
          </a:p>
          <a:p>
            <a:r>
              <a:rPr lang="fr-FR" dirty="0"/>
              <a:t>RNN ou MLP classique :</a:t>
            </a:r>
          </a:p>
          <a:p>
            <a:endParaRPr lang="fr-FR" dirty="0"/>
          </a:p>
          <a:p>
            <a:pPr lvl="1"/>
            <a:endParaRPr lang="fr-FR" dirty="0"/>
          </a:p>
        </p:txBody>
      </p:sp>
      <p:pic>
        <p:nvPicPr>
          <p:cNvPr id="2050" name="Picture 2" descr="https://colah.github.io/posts/2015-08-Understanding-LSTMs/img/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276" y="5013177"/>
            <a:ext cx="3432642" cy="128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34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02985B-687B-D16D-9EE1-849AAF7B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1BDAB2-BAE5-6784-4DB4-D24CEA977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Bidirectional</a:t>
            </a:r>
            <a:r>
              <a:rPr lang="fr-FR" dirty="0"/>
              <a:t> Encoder </a:t>
            </a:r>
            <a:r>
              <a:rPr lang="fr-FR" dirty="0" err="1"/>
              <a:t>Representations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Transformers, est un modèle de langage développé par Google en 2018</a:t>
            </a:r>
          </a:p>
          <a:p>
            <a:r>
              <a:rPr lang="fr-FR" dirty="0"/>
              <a:t>Ancêtre de </a:t>
            </a:r>
            <a:r>
              <a:rPr lang="fr-FR" dirty="0" err="1"/>
              <a:t>ChatGPT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223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56A041-ED63-64A9-2990-AC578945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 Générative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35DADF-DE40-96C5-9F4F-7DFF1380E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générer de la data</a:t>
            </a:r>
          </a:p>
          <a:p>
            <a:pPr lvl="1"/>
            <a:r>
              <a:rPr lang="fr-FR" dirty="0"/>
              <a:t>Du texte : </a:t>
            </a:r>
            <a:r>
              <a:rPr lang="fr-FR" dirty="0" err="1"/>
              <a:t>ChatGPT</a:t>
            </a:r>
            <a:endParaRPr lang="fr-FR" dirty="0"/>
          </a:p>
          <a:p>
            <a:pPr lvl="1"/>
            <a:r>
              <a:rPr lang="fr-FR" dirty="0"/>
              <a:t>De l’image : </a:t>
            </a:r>
            <a:r>
              <a:rPr lang="fr-FR" dirty="0" err="1"/>
              <a:t>Dal-E</a:t>
            </a:r>
            <a:endParaRPr lang="fr-FR" dirty="0"/>
          </a:p>
          <a:p>
            <a:pPr lvl="1"/>
            <a:r>
              <a:rPr lang="fr-FR"/>
              <a:t>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647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8B006-CAA3-38DC-285E-A4461CD2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ChatGPT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539444-0460-EC53-499D-38A4E138A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OpenAI</a:t>
            </a:r>
            <a:endParaRPr lang="fr-FR" dirty="0"/>
          </a:p>
          <a:p>
            <a:r>
              <a:rPr lang="fr-FR" dirty="0" err="1"/>
              <a:t>ChatGPT</a:t>
            </a:r>
            <a:r>
              <a:rPr lang="fr-FR" dirty="0"/>
              <a:t> 3</a:t>
            </a:r>
          </a:p>
          <a:p>
            <a:r>
              <a:rPr lang="fr-FR" dirty="0" err="1"/>
              <a:t>ChatGPT</a:t>
            </a:r>
            <a:r>
              <a:rPr lang="fr-FR"/>
              <a:t>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4124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4E4757-9B75-45D4-110D-5D9A94502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FFD447-BB8D-8AF7-9B1D-8AEF53B4D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304" y="183340"/>
            <a:ext cx="9253727" cy="6674660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5302B7C8-93CB-EC1E-DCAC-AFC8C3B1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174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0B3CB-7458-AD76-00A8-9E4A58B7D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nouveau métier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2A9C2F-8D79-AD5D-7196-AEFA015F8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Prompt Engineering</a:t>
            </a:r>
          </a:p>
          <a:p>
            <a:pPr lvl="1"/>
            <a:r>
              <a:rPr lang="fr-FR" dirty="0"/>
              <a:t>L’art de poser les bonnes questions</a:t>
            </a:r>
          </a:p>
        </p:txBody>
      </p:sp>
    </p:spTree>
    <p:extLst>
      <p:ext uri="{BB962C8B-B14F-4D97-AF65-F5344CB8AC3E}">
        <p14:creationId xmlns:p14="http://schemas.microsoft.com/office/powerpoint/2010/main" val="317630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C8E895-8113-5A88-F776-D1094854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 BI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C77B2A-1A97-1280-08A6-605683A42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Auto-génération</a:t>
            </a:r>
            <a:r>
              <a:rPr lang="fr-FR" dirty="0"/>
              <a:t> de requête SQL</a:t>
            </a:r>
          </a:p>
          <a:p>
            <a:pPr lvl="1"/>
            <a:r>
              <a:rPr lang="fr-FR" dirty="0"/>
              <a:t>Démo </a:t>
            </a:r>
            <a:r>
              <a:rPr lang="fr-FR" dirty="0" err="1"/>
              <a:t>pg</a:t>
            </a:r>
            <a:r>
              <a:rPr lang="fr-FR" dirty="0"/>
              <a:t>-agent</a:t>
            </a:r>
          </a:p>
          <a:p>
            <a:r>
              <a:rPr lang="fr-FR" dirty="0" err="1"/>
              <a:t>Auto-génération</a:t>
            </a:r>
            <a:r>
              <a:rPr lang="fr-FR" dirty="0"/>
              <a:t> </a:t>
            </a:r>
            <a:r>
              <a:rPr lang="fr-FR" dirty="0" err="1"/>
              <a:t>PowerBI</a:t>
            </a:r>
            <a:endParaRPr lang="fr-FR" dirty="0"/>
          </a:p>
          <a:p>
            <a:pPr lvl="1"/>
            <a:r>
              <a:rPr lang="en-US" dirty="0"/>
              <a:t>When integrated with ChatGPT, Power BI allows non-technical users to directly communicate with Power BI data and extract insights. </a:t>
            </a:r>
            <a:r>
              <a:rPr lang="en-US"/>
              <a:t>ChatGPT is a tool that can help data scientists not only in analysis but also in visualization and prediction tasks using natural language processing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602102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20543</TotalTime>
  <Words>188</Words>
  <Application>Microsoft Office PowerPoint</Application>
  <PresentationFormat>Grand écran</PresentationFormat>
  <Paragraphs>36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LSTM</vt:lpstr>
      <vt:lpstr>BERT</vt:lpstr>
      <vt:lpstr>IA Générative</vt:lpstr>
      <vt:lpstr>ChatGPT</vt:lpstr>
      <vt:lpstr>Présentation PowerPoint</vt:lpstr>
      <vt:lpstr>Un nouveau métier</vt:lpstr>
      <vt:lpstr>Self BI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205</cp:revision>
  <dcterms:created xsi:type="dcterms:W3CDTF">2022-01-03T13:45:22Z</dcterms:created>
  <dcterms:modified xsi:type="dcterms:W3CDTF">2024-01-11T07:45:54Z</dcterms:modified>
</cp:coreProperties>
</file>